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69" r:id="rId3"/>
    <p:sldId id="256" r:id="rId4"/>
    <p:sldId id="262" r:id="rId5"/>
    <p:sldId id="264" r:id="rId6"/>
    <p:sldId id="263" r:id="rId7"/>
    <p:sldId id="281" r:id="rId8"/>
    <p:sldId id="279" r:id="rId9"/>
    <p:sldId id="280" r:id="rId10"/>
    <p:sldId id="271" r:id="rId11"/>
    <p:sldId id="272" r:id="rId12"/>
    <p:sldId id="274" r:id="rId13"/>
    <p:sldId id="275" r:id="rId14"/>
    <p:sldId id="276" r:id="rId15"/>
    <p:sldId id="268" r:id="rId16"/>
    <p:sldId id="278" r:id="rId17"/>
    <p:sldId id="277" r:id="rId18"/>
  </p:sldIdLst>
  <p:sldSz cx="16256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1" d="100"/>
          <a:sy n="61" d="100"/>
        </p:scale>
        <p:origin x="71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qwiet.ai/platform/autofix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5EA4E-9622-4869-9F5C-A46DD07DD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30+ Best DevOps Tools | Git, Jenkins, Selenium | Edureka">
            <a:extLst>
              <a:ext uri="{FF2B5EF4-FFF2-40B4-BE49-F238E27FC236}">
                <a16:creationId xmlns:a16="http://schemas.microsoft.com/office/drawing/2014/main" id="{6B63B855-1465-1732-1CCE-3E551864B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9188"/>
            <a:ext cx="16256000" cy="690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5236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D9825-6BB9-4458-28F8-06BD6733F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23D7-68B4-2F59-58D4-04FD9C4B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kubectl</a:t>
            </a:r>
            <a:r>
              <a:rPr lang="en-IN" dirty="0"/>
              <a:t>-ai in DevOps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41795-2A97-D6D4-D795-85C6DAD8A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12281770" cy="4525963"/>
          </a:xfrm>
        </p:spPr>
        <p:txBody>
          <a:bodyPr>
            <a:normAutofit fontScale="77500" lnSpcReduction="20000"/>
          </a:bodyPr>
          <a:lstStyle/>
          <a:p>
            <a:r>
              <a:rPr lang="en-IN" dirty="0"/>
              <a:t>Converts plain English instructions into accurate </a:t>
            </a:r>
            <a:r>
              <a:rPr lang="en-IN" dirty="0" err="1"/>
              <a:t>kubectl</a:t>
            </a:r>
            <a:r>
              <a:rPr lang="en-IN" dirty="0"/>
              <a:t> commands.</a:t>
            </a:r>
          </a:p>
          <a:p>
            <a:endParaRPr lang="en-IN" dirty="0"/>
          </a:p>
          <a:p>
            <a:r>
              <a:rPr lang="en-IN" dirty="0"/>
              <a:t>Reduces the need to memorize complex Kubernetes syntax.</a:t>
            </a:r>
          </a:p>
          <a:p>
            <a:endParaRPr lang="en-IN" dirty="0"/>
          </a:p>
          <a:p>
            <a:r>
              <a:rPr lang="en-IN" dirty="0"/>
              <a:t>Helps junior engineers interact with clusters safely and efficiently.</a:t>
            </a:r>
          </a:p>
          <a:p>
            <a:endParaRPr lang="en-IN" dirty="0"/>
          </a:p>
          <a:p>
            <a:r>
              <a:rPr lang="en-IN" dirty="0"/>
              <a:t>Example:</a:t>
            </a:r>
          </a:p>
          <a:p>
            <a:endParaRPr lang="en-IN" dirty="0"/>
          </a:p>
          <a:p>
            <a:r>
              <a:rPr lang="en-IN" dirty="0"/>
              <a:t>🗣️ “Get all pods in the production namespace that are in a </a:t>
            </a:r>
            <a:r>
              <a:rPr lang="en-IN" dirty="0" err="1"/>
              <a:t>CrashLoopBackOff</a:t>
            </a:r>
            <a:r>
              <a:rPr lang="en-IN" dirty="0"/>
              <a:t> state”</a:t>
            </a:r>
          </a:p>
          <a:p>
            <a:r>
              <a:rPr lang="en-IN" dirty="0"/>
              <a:t>💻 </a:t>
            </a:r>
            <a:r>
              <a:rPr lang="en-IN" dirty="0" err="1"/>
              <a:t>kubectl</a:t>
            </a:r>
            <a:r>
              <a:rPr lang="en-IN" dirty="0"/>
              <a:t>-ai →</a:t>
            </a:r>
          </a:p>
          <a:p>
            <a:r>
              <a:rPr lang="en-IN" dirty="0" err="1"/>
              <a:t>kubectl</a:t>
            </a:r>
            <a:r>
              <a:rPr lang="en-IN" dirty="0"/>
              <a:t> get pods -n production --field-selector=</a:t>
            </a:r>
            <a:r>
              <a:rPr lang="en-IN" dirty="0" err="1"/>
              <a:t>status.phase</a:t>
            </a:r>
            <a:r>
              <a:rPr lang="en-IN" dirty="0"/>
              <a:t>=</a:t>
            </a:r>
            <a:r>
              <a:rPr lang="en-IN" dirty="0" err="1"/>
              <a:t>CrashLoopBackOff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0140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7959E-EF46-FA6D-A9C0-4414F15A8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A396C7-1DB8-DAC7-7D36-9E98E16FB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706181" cy="44809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33D4FE-AD35-23D0-E899-BE81AAB03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9184" y="0"/>
            <a:ext cx="8226816" cy="44577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544D94-738D-68B2-D928-4143113A3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2652" y="4460667"/>
            <a:ext cx="7672697" cy="468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80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63422-2751-2468-B8E4-FDB379723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GitHub Copilot Workspace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50166B-BA05-003E-500B-1F3A3104F1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199" y="2174875"/>
            <a:ext cx="6582427" cy="6505662"/>
          </a:xfrm>
        </p:spPr>
        <p:txBody>
          <a:bodyPr>
            <a:normAutofit/>
          </a:bodyPr>
          <a:lstStyle/>
          <a:p>
            <a:r>
              <a:rPr lang="en-IN" b="1" dirty="0"/>
              <a:t>AI-Powered Project Understanding &amp; Code Generation</a:t>
            </a:r>
            <a:endParaRPr lang="en-IN" dirty="0"/>
          </a:p>
          <a:p>
            <a:pPr lvl="0"/>
            <a:r>
              <a:rPr lang="en-IN" dirty="0"/>
              <a:t>Understands the entire codebase context across files and folders.</a:t>
            </a:r>
          </a:p>
          <a:p>
            <a:pPr lvl="0"/>
            <a:r>
              <a:rPr lang="en-IN" dirty="0"/>
              <a:t>Helps developers with:</a:t>
            </a:r>
          </a:p>
          <a:p>
            <a:pPr lvl="1"/>
            <a:r>
              <a:rPr lang="en-IN" dirty="0"/>
              <a:t>Writing new functions or modules from natural language descriptions.</a:t>
            </a:r>
          </a:p>
          <a:p>
            <a:pPr lvl="1"/>
            <a:r>
              <a:rPr lang="en-IN" dirty="0"/>
              <a:t>Explaining existing code and logic.</a:t>
            </a:r>
          </a:p>
          <a:p>
            <a:pPr lvl="1"/>
            <a:r>
              <a:rPr lang="en-IN" dirty="0"/>
              <a:t>Navigating large codebases effortlessly.</a:t>
            </a:r>
          </a:p>
          <a:p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493337-F71C-A397-82E8-ADCC7CF956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841244" y="1949406"/>
            <a:ext cx="6402931" cy="5566209"/>
          </a:xfrm>
        </p:spPr>
        <p:txBody>
          <a:bodyPr>
            <a:normAutofit/>
          </a:bodyPr>
          <a:lstStyle/>
          <a:p>
            <a:r>
              <a:rPr lang="en-IN" b="1" dirty="0"/>
              <a:t>🧪 Demo Suggestion for the Slide</a:t>
            </a:r>
            <a:endParaRPr lang="en-IN" dirty="0"/>
          </a:p>
          <a:p>
            <a:r>
              <a:rPr lang="en-IN" b="1" dirty="0"/>
              <a:t>Scenario:</a:t>
            </a:r>
            <a:br>
              <a:rPr lang="en-IN" dirty="0"/>
            </a:br>
            <a:r>
              <a:rPr lang="en-IN" i="1" dirty="0"/>
              <a:t>“Add logging to all API endpoints in a Flask app”</a:t>
            </a:r>
            <a:endParaRPr lang="en-IN" dirty="0"/>
          </a:p>
          <a:p>
            <a:r>
              <a:rPr lang="en-IN" b="1" dirty="0"/>
              <a:t>Copilot Workspace Can Do:</a:t>
            </a:r>
            <a:endParaRPr lang="en-IN" dirty="0"/>
          </a:p>
          <a:p>
            <a:pPr lvl="0"/>
            <a:r>
              <a:rPr lang="en-IN" dirty="0"/>
              <a:t>Read all existing routes across files.</a:t>
            </a:r>
          </a:p>
          <a:p>
            <a:pPr lvl="0"/>
            <a:r>
              <a:rPr lang="en-IN" dirty="0"/>
              <a:t>Suggest where and how to insert consistent logging.</a:t>
            </a:r>
          </a:p>
          <a:p>
            <a:pPr lvl="0"/>
            <a:r>
              <a:rPr lang="en-IN" dirty="0"/>
              <a:t>Generate code snippets with minimal input.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B9EEF9-F520-BF07-B2C2-637E00594CAD}"/>
              </a:ext>
            </a:extLst>
          </p:cNvPr>
          <p:cNvSpPr txBox="1"/>
          <p:nvPr/>
        </p:nvSpPr>
        <p:spPr>
          <a:xfrm>
            <a:off x="2517732" y="6374760"/>
            <a:ext cx="89617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Copilot Workspace uses Codex (or a successor model)</a:t>
            </a:r>
            <a:r>
              <a:rPr lang="en-US" dirty="0"/>
              <a:t> under the hood — but </a:t>
            </a:r>
            <a:r>
              <a:rPr lang="en-US" b="1" dirty="0"/>
              <a:t>they are not the same thing</a:t>
            </a:r>
            <a:r>
              <a:rPr lang="en-US" dirty="0"/>
              <a:t>. Codex is the engine; Copilot Workspace is the car.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8219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F17AD-EFD9-AE2E-8F81-E1E0A2953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7FCCCF4-58B4-F044-BA6C-47149D3B7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255999" cy="42675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546E0F-FA37-5A4F-F350-9D417F2B2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191380"/>
            <a:ext cx="16255998" cy="495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868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0478BC-1607-A31D-3E42-EE37EDBDC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B2026-411F-09D6-198C-A24F6B485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err="1"/>
              <a:t>Qwiet</a:t>
            </a:r>
            <a:r>
              <a:rPr lang="en-IN" dirty="0"/>
              <a:t> AI – AI-Powered Code Security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4EFD94-C580-85BE-A23A-55288525DB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199" y="2174875"/>
            <a:ext cx="14248357" cy="6505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1. Secure Code During Development</a:t>
            </a:r>
            <a:endParaRPr lang="en-US" dirty="0"/>
          </a:p>
          <a:p>
            <a:r>
              <a:rPr lang="en-US" dirty="0"/>
              <a:t>Scans code in real-time for vulnerabilities </a:t>
            </a:r>
            <a:r>
              <a:rPr lang="en-US" b="1" dirty="0"/>
              <a:t>as developers write it</a:t>
            </a:r>
            <a:r>
              <a:rPr lang="en-US" dirty="0"/>
              <a:t>.</a:t>
            </a:r>
          </a:p>
          <a:p>
            <a:r>
              <a:rPr lang="en-US" dirty="0"/>
              <a:t>Catches common issues like SQL injection, XSS, hardcoded secrets, etc.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2. Integrates with CI/CD Pipelines</a:t>
            </a:r>
            <a:endParaRPr lang="en-US" dirty="0"/>
          </a:p>
          <a:p>
            <a:r>
              <a:rPr lang="en-US" dirty="0"/>
              <a:t>Automatically scans every pull request or commit.</a:t>
            </a:r>
          </a:p>
          <a:p>
            <a:r>
              <a:rPr lang="en-US" dirty="0"/>
              <a:t>Provides security feedback before deployment.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3. Language-Aware &amp; Contextual Analysis</a:t>
            </a:r>
            <a:endParaRPr lang="en-US" dirty="0"/>
          </a:p>
          <a:p>
            <a:r>
              <a:rPr lang="en-US" dirty="0"/>
              <a:t>Understands code structure (AST-level scanning).</a:t>
            </a:r>
          </a:p>
          <a:p>
            <a:r>
              <a:rPr lang="en-US" dirty="0"/>
              <a:t>Avoids false positives by considering how the code actually runs.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4. Developer-Friendly Remediation</a:t>
            </a:r>
            <a:endParaRPr lang="en-US" dirty="0"/>
          </a:p>
          <a:p>
            <a:r>
              <a:rPr lang="en-US" dirty="0"/>
              <a:t>Suggests secure code fixes directly in the IDE or pull request.</a:t>
            </a:r>
          </a:p>
          <a:p>
            <a:r>
              <a:rPr lang="en-US" dirty="0"/>
              <a:t>Provides explanations and context for each security finding.</a:t>
            </a:r>
          </a:p>
        </p:txBody>
      </p:sp>
    </p:spTree>
    <p:extLst>
      <p:ext uri="{BB962C8B-B14F-4D97-AF65-F5344CB8AC3E}">
        <p14:creationId xmlns:p14="http://schemas.microsoft.com/office/powerpoint/2010/main" val="3141069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BD6C21-5773-3A44-1DA9-6B0E398EBAE3}"/>
              </a:ext>
            </a:extLst>
          </p:cNvPr>
          <p:cNvSpPr txBox="1"/>
          <p:nvPr/>
        </p:nvSpPr>
        <p:spPr>
          <a:xfrm>
            <a:off x="4064696" y="4387334"/>
            <a:ext cx="81293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 </a:t>
            </a:r>
            <a:r>
              <a:rPr lang="en-IN" dirty="0">
                <a:hlinkClick r:id="rId2"/>
              </a:rPr>
              <a:t>https://qwiet.ai/platform/autofix/</a:t>
            </a:r>
            <a:r>
              <a:rPr lang="en-IN" dirty="0"/>
              <a:t>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B60EE-3082-2B8B-BB8E-0EEEC0A31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B59AF2-26F3-B817-3DF0-F32631108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" y="388307"/>
            <a:ext cx="16062984" cy="834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75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33D45-1E4D-381B-9B85-ABD1B5E3B9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1ECA2-4B7B-505D-F344-433B2447F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																												</a:t>
            </a:r>
            <a:r>
              <a:rPr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84498-E97A-6F3B-E9F1-0444FC57D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 marL="0" indent="0">
              <a:buNone/>
            </a:pPr>
            <a:r>
              <a:rPr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48128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896A2-E857-C716-0A13-54F58AB08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01E4-6D0E-4BBE-5BE8-60CBB2C46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077238" y="1458699"/>
            <a:ext cx="7772400" cy="1470025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Benefits of Using </a:t>
            </a:r>
            <a:br>
              <a:rPr lang="en-US" b="1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AI in DevOps</a:t>
            </a:r>
            <a:endParaRPr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E9B10B1-441F-D698-A490-304FA7A600E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13359" y="2970143"/>
            <a:ext cx="8182628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Faster delivery cycles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Proactive issue resolution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Reduced manual effort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Improved software quality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Smarter resource usage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281803" y="2970143"/>
            <a:ext cx="10640860" cy="398014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Handles complexity, large data volumes, and faster troubleshooting needs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AI can detect anomalies, automate tasks, and improve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decision-making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Incident prediction and root cause analysis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Auto-healing based on ML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Alert noise reduction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Proactive monitoring with pattern detection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27D8C1-4DAF-5860-EB22-899E873A9057}"/>
              </a:ext>
            </a:extLst>
          </p:cNvPr>
          <p:cNvSpPr txBox="1">
            <a:spLocks/>
          </p:cNvSpPr>
          <p:nvPr/>
        </p:nvSpPr>
        <p:spPr>
          <a:xfrm>
            <a:off x="5442559" y="1490597"/>
            <a:ext cx="7772400" cy="964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Use cases of AI in DevOps</a:t>
            </a:r>
          </a:p>
        </p:txBody>
      </p:sp>
    </p:spTree>
    <p:extLst>
      <p:ext uri="{BB962C8B-B14F-4D97-AF65-F5344CB8AC3E}">
        <p14:creationId xmlns:p14="http://schemas.microsoft.com/office/powerpoint/2010/main" val="1312990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2A2908D-5F4E-D4AF-B9FD-3260A5870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210"/>
            <a:ext cx="16037669" cy="855906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3972784" cy="1143000"/>
          </a:xfrm>
        </p:spPr>
        <p:txBody>
          <a:bodyPr>
            <a:normAutofit/>
          </a:bodyPr>
          <a:lstStyle/>
          <a:p>
            <a:r>
              <a:rPr lang="en-US" dirty="0"/>
              <a:t>Using Isolation Forest for Anomaly Detection in DevOps Logs</a:t>
            </a:r>
            <a:endParaRPr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082F2EA-8DD7-85D9-36D6-FDD987577F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59074" y="2371397"/>
            <a:ext cx="10427918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/>
              <a:t>An unsupervised machine learning algorithm.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/>
              <a:t>Designed to detect anomalies by isolating outliers.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/>
              <a:t>Works well with high-dimensional datasets, including log data.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/>
              <a:t>DevOps logs generate large volumes of semi-structured data.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/>
              <a:t>Manual monitoring is time-consuming and error-prone.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/>
              <a:t>Isolation Forest can flag abnormal patterns.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/>
              <a:t>Automatically detect unusual behavior in logs.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/>
              <a:t>Reduce MTTR (Mean Time to Resolution).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/>
              <a:t>Increase system reliability and observability.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/>
              <a:t>Scalable across multiple microservices and environments.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AI Agents Used in DevOps Workflow</a:t>
            </a:r>
            <a:endParaRPr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E552777-E1B8-DBF5-1C9B-C158FB25EE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199" y="2937131"/>
            <a:ext cx="14874659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CrewAI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Multi-agent framework for building collaborative AI agents tailored for DevOps tasks.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Agentic CLI</a:t>
            </a:r>
            <a:br>
              <a:rPr lang="en-US" altLang="en-US" sz="1800" dirty="0">
                <a:latin typeface="Arial" panose="020B0604020202020204" pitchFamily="34" charset="0"/>
              </a:rPr>
            </a:br>
            <a:r>
              <a:rPr lang="en-US" altLang="en-US" sz="1800" dirty="0">
                <a:latin typeface="Arial" panose="020B0604020202020204" pitchFamily="34" charset="0"/>
              </a:rPr>
              <a:t>Command-line AI assistant that helps automate routine terminal tasks using LLMs.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kubectl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-ai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AI-powered CLI tool that translates natural language into </a:t>
            </a:r>
            <a:r>
              <a:rPr lang="en-US" altLang="en-US" sz="1800" dirty="0" err="1">
                <a:latin typeface="Arial" panose="020B0604020202020204" pitchFamily="34" charset="0"/>
              </a:rPr>
              <a:t>kubectl</a:t>
            </a:r>
            <a:r>
              <a:rPr lang="en-US" altLang="en-US" sz="1800" dirty="0">
                <a:latin typeface="Arial" panose="020B0604020202020204" pitchFamily="34" charset="0"/>
              </a:rPr>
              <a:t> commands with explanations.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GitHub Copilot Workspace 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coding assistant integrated into your IDE for generating code, refactoring, and navigating large codebases.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Qwiet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AI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Security-focused AI that scans code for vulnerabilities and integrates with CI/CD pipelines.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CreAI in DevOps Automation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2281770" cy="4525963"/>
          </a:xfrm>
        </p:spPr>
        <p:txBody>
          <a:bodyPr/>
          <a:lstStyle/>
          <a:p>
            <a:r>
              <a:rPr lang="en-IN" dirty="0"/>
              <a:t>🚀 Kubernetes Files Generation</a:t>
            </a:r>
          </a:p>
          <a:p>
            <a:r>
              <a:rPr lang="en-IN" dirty="0"/>
              <a:t>Automated YAML Generation</a:t>
            </a:r>
          </a:p>
          <a:p>
            <a:r>
              <a:rPr lang="en-IN" dirty="0"/>
              <a:t>creating/</a:t>
            </a:r>
            <a:r>
              <a:rPr lang="en-IN" dirty="0" err="1"/>
              <a:t>Genrating</a:t>
            </a:r>
            <a:r>
              <a:rPr lang="en-IN" dirty="0"/>
              <a:t> Documentations like Kubernetes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📚 Internal Document Q&amp;A</a:t>
            </a:r>
          </a:p>
          <a:p>
            <a:r>
              <a:rPr lang="en-IN" dirty="0"/>
              <a:t>Smart Document Ingestion</a:t>
            </a:r>
          </a:p>
          <a:p>
            <a:r>
              <a:rPr lang="en-IN" dirty="0"/>
              <a:t>Instant Team Q&amp;A</a:t>
            </a:r>
          </a:p>
          <a:p>
            <a:endParaRPr lang="en-IN" dirty="0"/>
          </a:p>
          <a:p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D4246-C563-BEB7-18D6-031259369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F817-EC92-76BC-8487-AEBC4D034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74638"/>
            <a:ext cx="11968619" cy="1143000"/>
          </a:xfrm>
        </p:spPr>
        <p:txBody>
          <a:bodyPr>
            <a:normAutofit/>
          </a:bodyPr>
          <a:lstStyle/>
          <a:p>
            <a:r>
              <a:rPr lang="en-US" dirty="0"/>
              <a:t>Agentic CLI – AI for Command-Line Productivity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0FCAE6-6FD6-2634-51B6-FAE5B21BE8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199" y="2174875"/>
            <a:ext cx="15375700" cy="6054725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1. Natural Language to Terminal Commands</a:t>
            </a:r>
            <a:endParaRPr lang="en-US" dirty="0"/>
          </a:p>
          <a:p>
            <a:r>
              <a:rPr lang="en-US" dirty="0"/>
              <a:t>Converts plain English into accurate shell commands (e.g., bash, </a:t>
            </a:r>
            <a:r>
              <a:rPr lang="en-US" dirty="0" err="1"/>
              <a:t>zsh</a:t>
            </a:r>
            <a:r>
              <a:rPr lang="en-US" dirty="0"/>
              <a:t>).</a:t>
            </a:r>
          </a:p>
          <a:p>
            <a:r>
              <a:rPr lang="en-US" dirty="0"/>
              <a:t>Great for users who aren't fluent in CLI syntax.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2. Multi-Step Task Automation</a:t>
            </a:r>
            <a:endParaRPr lang="en-US" dirty="0"/>
          </a:p>
          <a:p>
            <a:r>
              <a:rPr lang="en-US" dirty="0"/>
              <a:t>Chains multiple CLI commands to complete workflows (e.g., setup a project, monitor logs, deploy services).</a:t>
            </a:r>
          </a:p>
          <a:p>
            <a:r>
              <a:rPr lang="en-US" dirty="0"/>
              <a:t>Supports agent-like behavior with memory and task planning.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3. Reduces Human Error in Terminal</a:t>
            </a:r>
            <a:endParaRPr lang="en-US" dirty="0"/>
          </a:p>
          <a:p>
            <a:r>
              <a:rPr lang="en-US" dirty="0"/>
              <a:t>Explains commands before running them, helping avoid risky operations.</a:t>
            </a:r>
          </a:p>
          <a:p>
            <a:r>
              <a:rPr lang="en-US" dirty="0"/>
              <a:t>Acts as a safe assistant for DevOps engineers and SREs.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4. Customizable and Open Source</a:t>
            </a:r>
            <a:endParaRPr lang="en-US" dirty="0"/>
          </a:p>
          <a:p>
            <a:r>
              <a:rPr lang="en-US" dirty="0"/>
              <a:t>Easily integrates into existing toolchains or custom workflows.</a:t>
            </a:r>
          </a:p>
          <a:p>
            <a:r>
              <a:rPr lang="en-US" dirty="0"/>
              <a:t>Can be fine-tuned or extended for specific environments.</a:t>
            </a:r>
          </a:p>
        </p:txBody>
      </p:sp>
    </p:spTree>
    <p:extLst>
      <p:ext uri="{BB962C8B-B14F-4D97-AF65-F5344CB8AC3E}">
        <p14:creationId xmlns:p14="http://schemas.microsoft.com/office/powerpoint/2010/main" val="628782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1FEC1-6FA7-8791-3497-0E6137DFA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C5466A-9700-DA6D-4592-216E317B7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82896" cy="39093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56E0EC-3BA3-036D-B28C-B1CBB0536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22684"/>
            <a:ext cx="14494496" cy="473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30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57AEF-6981-0C2C-3FF5-21936F41D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008738-D0CF-33F6-AF1F-F218721ED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80" y="1465545"/>
            <a:ext cx="16113019" cy="626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26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748</Words>
  <Application>Microsoft Office PowerPoint</Application>
  <PresentationFormat>Custom</PresentationFormat>
  <Paragraphs>106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Wingdings</vt:lpstr>
      <vt:lpstr>Office Theme</vt:lpstr>
      <vt:lpstr>PowerPoint Presentation</vt:lpstr>
      <vt:lpstr>Benefits of Using  AI in DevOps</vt:lpstr>
      <vt:lpstr>PowerPoint Presentation</vt:lpstr>
      <vt:lpstr>Using Isolation Forest for Anomaly Detection in DevOps Logs</vt:lpstr>
      <vt:lpstr>AI Agents Used in DevOps Workflow</vt:lpstr>
      <vt:lpstr>CreAI in DevOps Automation</vt:lpstr>
      <vt:lpstr>Agentic CLI – AI for Command-Line Productivity</vt:lpstr>
      <vt:lpstr>PowerPoint Presentation</vt:lpstr>
      <vt:lpstr>PowerPoint Presentation</vt:lpstr>
      <vt:lpstr>kubectl-ai in DevOps</vt:lpstr>
      <vt:lpstr>PowerPoint Presentation</vt:lpstr>
      <vt:lpstr>GitHub Copilot Workspace</vt:lpstr>
      <vt:lpstr>PowerPoint Presentation</vt:lpstr>
      <vt:lpstr>Qwiet AI – AI-Powered Code Security</vt:lpstr>
      <vt:lpstr>PowerPoint Presentation</vt:lpstr>
      <vt:lpstr>PowerPoint Presentation</vt:lpstr>
      <vt:lpstr>                            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YEDURU VENKATESWAR REDDY</cp:lastModifiedBy>
  <cp:revision>7</cp:revision>
  <dcterms:created xsi:type="dcterms:W3CDTF">2013-01-27T09:14:16Z</dcterms:created>
  <dcterms:modified xsi:type="dcterms:W3CDTF">2025-09-16T12:14:56Z</dcterms:modified>
  <cp:category/>
</cp:coreProperties>
</file>

<file path=docProps/thumbnail.jpeg>
</file>